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71" r:id="rId2"/>
    <p:sldId id="281" r:id="rId3"/>
    <p:sldId id="274" r:id="rId4"/>
    <p:sldId id="280" r:id="rId5"/>
    <p:sldId id="275" r:id="rId6"/>
    <p:sldId id="276" r:id="rId7"/>
    <p:sldId id="278" r:id="rId8"/>
    <p:sldId id="279" r:id="rId9"/>
    <p:sldId id="28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дминистратор" initials="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323" autoAdjust="0"/>
  </p:normalViewPr>
  <p:slideViewPr>
    <p:cSldViewPr>
      <p:cViewPr>
        <p:scale>
          <a:sx n="40" d="100"/>
          <a:sy n="40" d="100"/>
        </p:scale>
        <p:origin x="-9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79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A413C-3277-45EB-A645-6045F58A4E54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D0221-AC47-4A8E-A69C-2FFA42C5F5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181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984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984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984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9846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984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C:\Users\&#1040;&#1076;&#1084;&#1080;&#1085;&#1080;&#1089;&#1090;&#1088;&#1072;&#1090;&#1086;&#1088;\Pictures\&#1056;&#1080;&#1089;&#1091;&#1085;&#1086;&#1082;1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link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A90CC7-0AB8-4986-B34A-B68D8FD5942A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search_images?gp=811037&amp;q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fotocop.ru/picture.php?id=3619" TargetMode="External"/><Relationship Id="rId4" Type="http://schemas.openxmlformats.org/officeDocument/2006/relationships/hyperlink" Target="https://yandex.by/images/search?tex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homka.ru/images/Nov/18/c97330b3a6771dc1e85246fb24b9e897/mini_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800"/>
          </a:xfrm>
          <a:solidFill>
            <a:srgbClr val="FFC000"/>
          </a:solidFill>
        </p:spPr>
        <p:txBody>
          <a:bodyPr/>
          <a:lstStyle/>
          <a:p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ТРЕНАЖЁР</a:t>
            </a:r>
            <a:b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 МАТЕМАТИКЕ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9144000" cy="5085184"/>
          </a:xfrm>
          <a:solidFill>
            <a:srgbClr val="92D050"/>
          </a:solidFill>
        </p:spPr>
        <p:txBody>
          <a:bodyPr>
            <a:normAutofit fontScale="85000" lnSpcReduction="10000"/>
          </a:bodyPr>
          <a:lstStyle/>
          <a:p>
            <a:endParaRPr lang="be-BY" sz="43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be-BY" sz="4300" b="1" dirty="0" smtClean="0">
                <a:solidFill>
                  <a:srgbClr val="C00000"/>
                </a:solidFill>
                <a:latin typeface="Calibri" pitchFamily="34" charset="0"/>
              </a:rPr>
              <a:t>«Сложение двузначного числа </a:t>
            </a:r>
            <a:r>
              <a:rPr lang="be-BY" sz="4300" b="1" smtClean="0">
                <a:solidFill>
                  <a:srgbClr val="C00000"/>
                </a:solidFill>
                <a:latin typeface="Calibri" pitchFamily="34" charset="0"/>
              </a:rPr>
              <a:t>с однозначным с переходом через разряд»</a:t>
            </a:r>
            <a:endParaRPr lang="be-BY" sz="4300" b="1" dirty="0" smtClean="0">
              <a:latin typeface="Calibri" pitchFamily="34" charset="0"/>
            </a:endParaRPr>
          </a:p>
          <a:p>
            <a:r>
              <a:rPr lang="be-BY" b="1" dirty="0" smtClean="0">
                <a:latin typeface="Calibri" pitchFamily="34" charset="0"/>
              </a:rPr>
              <a:t>Автор: Коцур Светлана Викторовна,</a:t>
            </a:r>
          </a:p>
          <a:p>
            <a:r>
              <a:rPr lang="be-BY" b="1" dirty="0" smtClean="0">
                <a:latin typeface="Calibri" pitchFamily="34" charset="0"/>
              </a:rPr>
              <a:t>учитель начальных классов </a:t>
            </a:r>
          </a:p>
          <a:p>
            <a:r>
              <a:rPr lang="be-BY" b="1" dirty="0" smtClean="0">
                <a:latin typeface="Calibri" pitchFamily="34" charset="0"/>
              </a:rPr>
              <a:t>ГУО «Среднепечанскийдетский сад – </a:t>
            </a:r>
          </a:p>
          <a:p>
            <a:r>
              <a:rPr lang="be-BY" b="1" dirty="0" smtClean="0">
                <a:latin typeface="Calibri" pitchFamily="34" charset="0"/>
              </a:rPr>
              <a:t>базовая школа»</a:t>
            </a:r>
          </a:p>
          <a:p>
            <a:r>
              <a:rPr lang="be-BY" b="1" dirty="0" smtClean="0">
                <a:latin typeface="Calibri" pitchFamily="34" charset="0"/>
              </a:rPr>
              <a:t>Лельчицкого района</a:t>
            </a:r>
          </a:p>
          <a:p>
            <a:r>
              <a:rPr lang="be-BY" b="1" dirty="0" smtClean="0">
                <a:latin typeface="Calibri" pitchFamily="34" charset="0"/>
              </a:rPr>
              <a:t>Гомельской области</a:t>
            </a:r>
          </a:p>
          <a:p>
            <a:endParaRPr lang="be-BY" b="1" dirty="0" smtClean="0">
              <a:latin typeface="Calibri" pitchFamily="34" charset="0"/>
            </a:endParaRPr>
          </a:p>
          <a:p>
            <a:r>
              <a:rPr lang="be-BY" b="1" dirty="0" smtClean="0">
                <a:latin typeface="Calibri" pitchFamily="34" charset="0"/>
              </a:rPr>
              <a:t>2017 год</a:t>
            </a:r>
          </a:p>
          <a:p>
            <a:endParaRPr lang="be-BY" b="1" dirty="0" smtClean="0">
              <a:latin typeface="Calibri" pitchFamily="34" charset="0"/>
            </a:endParaRPr>
          </a:p>
          <a:p>
            <a:endParaRPr lang="ru-RU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17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homka.ru/images/Nov/18/c97330b3a6771dc1e85246fb24b9e897/mini_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800"/>
          </a:xfrm>
          <a:solidFill>
            <a:srgbClr val="FFC000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«Математическое путешествие»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9144000" cy="5085184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endParaRPr lang="be-BY" sz="43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be-BY" sz="4000" dirty="0" smtClean="0"/>
              <a:t> </a:t>
            </a:r>
            <a:r>
              <a:rPr lang="ru-RU" sz="4000" dirty="0" smtClean="0"/>
              <a:t>Данная игра - тренажёр предназначена для </a:t>
            </a:r>
            <a:r>
              <a:rPr lang="be-BY" sz="4000" dirty="0" smtClean="0"/>
              <a:t>и</a:t>
            </a:r>
            <a:r>
              <a:rPr lang="ru-RU" sz="4000" dirty="0" err="1" smtClean="0"/>
              <a:t>з</a:t>
            </a:r>
            <a:r>
              <a:rPr lang="be-BY" sz="4000" dirty="0" smtClean="0"/>
              <a:t>учения и </a:t>
            </a:r>
            <a:r>
              <a:rPr lang="ru-RU" sz="4000" dirty="0" smtClean="0"/>
              <a:t>закрепления темы </a:t>
            </a:r>
            <a:r>
              <a:rPr lang="be-BY" sz="4000" dirty="0" smtClean="0"/>
              <a:t>«</a:t>
            </a:r>
            <a:r>
              <a:rPr lang="ru-RU" sz="4000" dirty="0" smtClean="0"/>
              <a:t> Сложение двузначного числа с однозначным с переходом через разряд </a:t>
            </a:r>
            <a:r>
              <a:rPr lang="be-BY" sz="4000" dirty="0" smtClean="0"/>
              <a:t>» во 2 классе.</a:t>
            </a:r>
            <a:endParaRPr lang="ru-RU" sz="4000" dirty="0" smtClean="0"/>
          </a:p>
          <a:p>
            <a:r>
              <a:rPr lang="ru-RU" sz="4000" b="1" dirty="0" smtClean="0"/>
              <a:t> </a:t>
            </a:r>
            <a:r>
              <a:rPr lang="ru-RU" sz="4000" dirty="0" smtClean="0"/>
              <a:t>Её можно использовать на этапе изучения</a:t>
            </a:r>
            <a:r>
              <a:rPr lang="be-BY" sz="4000" dirty="0" smtClean="0"/>
              <a:t> и </a:t>
            </a:r>
            <a:r>
              <a:rPr lang="ru-RU" sz="4000" dirty="0" smtClean="0"/>
              <a:t>закрепления новой темы, либо при проверке знаний учащихся. Как работать?  Нажмите на цифру сундука с правильным ответом, и </a:t>
            </a:r>
            <a:r>
              <a:rPr lang="ru-RU" sz="4000" dirty="0" smtClean="0"/>
              <a:t>вол</a:t>
            </a:r>
            <a:r>
              <a:rPr lang="ru-RU" sz="4000" dirty="0" smtClean="0"/>
              <a:t>к</a:t>
            </a:r>
            <a:r>
              <a:rPr lang="ru-RU" sz="4000" dirty="0" smtClean="0"/>
              <a:t> </a:t>
            </a:r>
            <a:r>
              <a:rPr lang="ru-RU" sz="4000" dirty="0" smtClean="0"/>
              <a:t>подойдёт к сундуку. Если нажать на цифру сундука с неправильным ответом</a:t>
            </a:r>
            <a:r>
              <a:rPr lang="be-BY" sz="4000" dirty="0" smtClean="0"/>
              <a:t> – </a:t>
            </a:r>
            <a:r>
              <a:rPr lang="ru-RU" sz="4000" dirty="0" smtClean="0"/>
              <a:t> цифра будет мигать. Для перехода на следующий слайд нажмите на стрелку.</a:t>
            </a:r>
            <a:endParaRPr lang="be-BY" b="1" dirty="0" smtClean="0">
              <a:latin typeface="Calibri" pitchFamily="34" charset="0"/>
            </a:endParaRPr>
          </a:p>
          <a:p>
            <a:endParaRPr lang="be-BY" b="1" dirty="0" smtClean="0">
              <a:latin typeface="Calibri" pitchFamily="34" charset="0"/>
            </a:endParaRPr>
          </a:p>
          <a:p>
            <a:endParaRPr lang="ru-RU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17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вол</a:t>
            </a:r>
            <a:r>
              <a:rPr lang="be-BY" dirty="0" smtClean="0">
                <a:solidFill>
                  <a:schemeClr val="tx1"/>
                </a:solidFill>
              </a:rPr>
              <a:t>ку собраться в путешествие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44" descr="Картинки по запросу сказочный волк рисунок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723849"/>
            <a:ext cx="2183457" cy="3134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solidFill>
                  <a:schemeClr val="tx1"/>
                </a:solidFill>
              </a:rPr>
              <a:t>26+7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2323794" cy="132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93096"/>
            <a:ext cx="2466639" cy="141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599572"/>
            <a:ext cx="1734409" cy="1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122" y="5589215"/>
            <a:ext cx="1975793" cy="1351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2411760" y="4293096"/>
            <a:ext cx="23762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33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2852936"/>
            <a:ext cx="2339751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latin typeface="Calibri" pitchFamily="34" charset="0"/>
              </a:rPr>
              <a:t> </a:t>
            </a:r>
            <a:r>
              <a:rPr lang="en-US" sz="4400" b="1" dirty="0" smtClean="0">
                <a:latin typeface="Calibri" pitchFamily="34" charset="0"/>
              </a:rPr>
              <a:t>61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80754" y="5589215"/>
            <a:ext cx="1677181" cy="1008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latin typeface="Calibri" pitchFamily="34" charset="0"/>
              </a:rPr>
              <a:t>53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37122" y="5599572"/>
            <a:ext cx="1975793" cy="1186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latin typeface="Calibri" pitchFamily="34" charset="0"/>
              </a:rPr>
              <a:t>72</a:t>
            </a:r>
            <a:endParaRPr lang="ru-RU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697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85 -0.23426 C 0.17743 -0.20672 0.16163 -0.20139 0.14461 -0.19769 C 0.12725 -0.19908 0.09513 -0.19861 0.07621 -0.21227 C 0.06805 -0.21852 0.06527 -0.22662 0.05729 -0.23079 C 0.04826 -0.24398 0.03767 -0.24422 0.02552 -0.24931 C 0.01441 -0.25371 0.00573 -0.26551 -0.00625 -0.26736 C -0.01459 -0.26875 -0.02205 -0.27014 -0.03073 -0.2713 C -0.04809 -0.27986 -0.06789 -0.27917 -0.08612 -0.28195 C -0.13334 -0.27871 -0.17743 -0.27338 -0.22483 -0.2713 C -0.23716 -0.26806 -0.24879 -0.26389 -0.26129 -0.26019 C -0.29063 -0.2382 -0.25209 -0.26574 -0.28073 -0.24931 C -0.29358 -0.2419 -0.30556 -0.23218 -0.31945 -0.22709 C -0.33004 -0.21111 -0.34653 -0.20718 -0.36059 -0.20139 C -0.36719 -0.19908 -0.38021 -0.19375 -0.38021 -0.19398 C -0.38264 -0.19144 -0.3849 -0.18843 -0.38733 -0.18658 C -0.39219 -0.18357 -0.40209 -0.1794 -0.40209 -0.17963 C -0.40851 -0.16922 -0.41615 -0.16852 -0.42396 -0.16065 C -0.42969 -0.17431 -0.44323 -0.18542 -0.44566 -0.20139 C -0.44618 -0.20718 -0.44566 -0.21366 -0.44566 -0.21968 " pathEditMode="relative" rAng="0" ptsTypes="fffff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" y="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вол</a:t>
            </a:r>
            <a:r>
              <a:rPr lang="be-BY" dirty="0" smtClean="0">
                <a:solidFill>
                  <a:schemeClr val="tx1"/>
                </a:solidFill>
              </a:rPr>
              <a:t>ку собраться в путешествие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44" descr="Картинки по запросу сказочный волк рисунок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83" y="3405979"/>
            <a:ext cx="2183457" cy="3134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solidFill>
                  <a:schemeClr val="tx1"/>
                </a:solidFill>
              </a:rPr>
              <a:t>58+3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515" y="4365103"/>
            <a:ext cx="2150901" cy="122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56" y="2831232"/>
            <a:ext cx="2090791" cy="120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599572"/>
            <a:ext cx="1734409" cy="1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122" y="5589215"/>
            <a:ext cx="1975793" cy="1351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2057936" y="4365103"/>
            <a:ext cx="1692061" cy="1008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latin typeface="Calibri" pitchFamily="34" charset="0"/>
              </a:rPr>
              <a:t>61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" y="2942495"/>
            <a:ext cx="2057936" cy="979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33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80754" y="5589215"/>
            <a:ext cx="1677181" cy="1008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latin typeface="Calibri" pitchFamily="34" charset="0"/>
              </a:rPr>
              <a:t>53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37122" y="5599572"/>
            <a:ext cx="1975793" cy="1186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latin typeface="Calibri" pitchFamily="34" charset="0"/>
              </a:rPr>
              <a:t>72</a:t>
            </a:r>
            <a:endParaRPr lang="ru-RU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697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19421 C -0.00591 -0.17037 -0.01823 -0.16574 -0.03125 -0.1625 C -0.04445 -0.16389 -0.06945 -0.16343 -0.08369 -0.17523 C -0.08994 -0.18056 -0.09219 -0.1875 -0.09862 -0.1912 C -0.10556 -0.20255 -0.11355 -0.20278 -0.12292 -0.20718 C -0.1316 -0.21088 -0.13837 -0.22106 -0.1474 -0.22269 C -0.15365 -0.22384 -0.15973 -0.225 -0.16615 -0.22616 C -0.17969 -0.23356 -0.19514 -0.23287 -0.20921 -0.23542 C -0.24549 -0.23241 -0.27934 -0.22801 -0.31598 -0.22616 C -0.32535 -0.22338 -0.33455 -0.21968 -0.3441 -0.21644 C -0.36684 -0.19745 -0.33698 -0.2213 -0.35903 -0.20718 C -0.36893 -0.20069 -0.37848 -0.19236 -0.38889 -0.18796 C -0.39705 -0.17407 -0.4099 -0.17083 -0.42066 -0.16574 C -0.4257 -0.16366 -0.43577 -0.15926 -0.43577 -0.15949 C -0.43768 -0.15718 -0.43941 -0.15463 -0.44132 -0.15301 C -0.44497 -0.15046 -0.45261 -0.14676 -0.45261 -0.14699 C -0.45747 -0.13796 -0.46355 -0.1375 -0.46945 -0.13079 C -0.47396 -0.14236 -0.48438 -0.15208 -0.48629 -0.16574 C -0.48698 -0.17083 -0.48629 -0.17639 -0.48629 -0.18148 " pathEditMode="relative" rAng="0" ptsTypes="fffff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вол</a:t>
            </a:r>
            <a:r>
              <a:rPr lang="be-BY" dirty="0" smtClean="0">
                <a:solidFill>
                  <a:schemeClr val="tx1"/>
                </a:solidFill>
              </a:rPr>
              <a:t>ку собраться в путешествие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44" descr="Картинки по запросу сказочный волк рисунок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83" y="3405979"/>
            <a:ext cx="2183457" cy="3134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solidFill>
                  <a:schemeClr val="tx1"/>
                </a:solidFill>
              </a:rPr>
              <a:t>45+8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55" y="5557985"/>
            <a:ext cx="1888650" cy="107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55" y="2831232"/>
            <a:ext cx="1836114" cy="1055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935" y="4252251"/>
            <a:ext cx="1734409" cy="1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122" y="5589215"/>
            <a:ext cx="1975793" cy="1351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380755" y="5589215"/>
            <a:ext cx="1888650" cy="10436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5</a:t>
            </a:r>
            <a:r>
              <a:rPr lang="be-BY" sz="4400" b="1" dirty="0" smtClean="0">
                <a:latin typeface="Calibri" pitchFamily="34" charset="0"/>
              </a:rPr>
              <a:t>3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0755" y="2831232"/>
            <a:ext cx="1836114" cy="979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47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57935" y="4252251"/>
            <a:ext cx="1734409" cy="1186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61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37122" y="5589214"/>
            <a:ext cx="1975793" cy="1268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latin typeface="Calibri" pitchFamily="34" charset="0"/>
              </a:rPr>
              <a:t>72</a:t>
            </a:r>
            <a:endParaRPr lang="ru-RU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45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3102 C -0.00678 0.07292 -0.02414 0.08102 -0.04254 0.08681 C -0.06094 0.08426 -0.09619 0.08519 -0.11632 0.06435 C -0.12518 0.05509 -0.1283 0.04282 -0.13733 0.03634 C -0.14705 0.01644 -0.15834 0.01597 -0.17153 0.00833 C -0.18386 0.00185 -0.19323 -0.0162 -0.20591 -0.01898 C -0.21476 -0.02106 -0.22344 -0.02292 -0.23247 -0.025 C -0.25139 -0.03796 -0.27327 -0.03681 -0.29289 -0.0412 C -0.3441 -0.03611 -0.39167 -0.02824 -0.44341 -0.025 C -0.4566 -0.02014 -0.46945 -0.01366 -0.48299 -0.00787 C -0.51494 0.02546 -0.47292 -0.01644 -0.50382 0.00833 C -0.51789 0.01968 -0.53143 0.03426 -0.54601 0.04213 C -0.55747 0.06644 -0.57553 0.07222 -0.59063 0.08102 C -0.59775 0.08472 -0.61198 0.09236 -0.61198 0.09213 C -0.61459 0.09606 -0.61702 0.10069 -0.6198 0.10347 C -0.62483 0.10787 -0.63577 0.11435 -0.63577 0.11412 C -0.64254 0.12986 -0.65105 0.13079 -0.65938 0.14259 C -0.66563 0.12222 -0.68039 0.10509 -0.68316 0.08102 C -0.68386 0.07222 -0.68316 0.06227 -0.68316 0.05347 " pathEditMode="relative" rAng="0" ptsTypes="fffff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1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вол</a:t>
            </a:r>
            <a:r>
              <a:rPr lang="be-BY" dirty="0" smtClean="0">
                <a:solidFill>
                  <a:schemeClr val="tx1"/>
                </a:solidFill>
              </a:rPr>
              <a:t>ку собраться в путешествие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44" descr="Картинки по запросу сказочный волк рисунок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83" y="3405979"/>
            <a:ext cx="2183457" cy="3134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solidFill>
                  <a:schemeClr val="tx1"/>
                </a:solidFill>
              </a:rPr>
              <a:t>68+4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146578"/>
            <a:ext cx="2795879" cy="1711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55" y="2831232"/>
            <a:ext cx="1836114" cy="1055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4333116"/>
            <a:ext cx="1734409" cy="1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0" y="5390598"/>
            <a:ext cx="1975793" cy="1351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3792345" y="5390598"/>
            <a:ext cx="2579855" cy="135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    </a:t>
            </a:r>
            <a:r>
              <a:rPr lang="be-BY" sz="4400" b="1" dirty="0" smtClean="0">
                <a:latin typeface="Calibri" pitchFamily="34" charset="0"/>
              </a:rPr>
              <a:t>72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0755" y="2831232"/>
            <a:ext cx="1836113" cy="979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4400" b="1" dirty="0" smtClean="0">
                <a:latin typeface="Calibri" pitchFamily="34" charset="0"/>
              </a:rPr>
              <a:t>2</a:t>
            </a:r>
            <a:r>
              <a:rPr lang="en-US" sz="4400" b="1" dirty="0" smtClean="0">
                <a:latin typeface="Calibri" pitchFamily="34" charset="0"/>
              </a:rPr>
              <a:t>3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85593" y="4252251"/>
            <a:ext cx="1806752" cy="1186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latin typeface="Calibri" pitchFamily="34" charset="0"/>
              </a:rPr>
              <a:t>   96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" y="5390599"/>
            <a:ext cx="1907704" cy="1316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37</a:t>
            </a:r>
            <a:endParaRPr lang="ru-RU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610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9931 C 0.00451 -0.01366 -0.00209 0.00278 -0.00903 0.01458 C -0.0165 0.00949 -0.03039 0.01157 -0.03803 -0.03125 C -0.0415 -0.05023 -0.04254 -0.075 -0.04619 -0.08819 C -0.05 -0.12894 -0.05434 -0.12963 -0.05973 -0.14537 C -0.06441 -0.15856 -0.06789 -0.19537 -0.07275 -0.20139 C -0.07639 -0.20532 -0.07952 -0.20926 -0.08334 -0.21343 C -0.09046 -0.23981 -0.09931 -0.2375 -0.10695 -0.24606 C -0.12691 -0.23611 -0.14514 -0.22014 -0.16563 -0.21343 C -0.17084 -0.2037 -0.1757 -0.19005 -0.18073 -0.1787 C -0.19341 -0.11065 -0.17709 -0.19606 -0.18907 -0.14537 C -0.19462 -0.12222 -0.19983 -0.09236 -0.20556 -0.07662 C -0.20973 -0.02685 -0.21684 -0.01505 -0.22275 0.00278 C -0.22587 0.01019 -0.23125 0.02616 -0.23125 0.02546 C -0.23212 0.0338 -0.23299 0.04282 -0.23403 0.04884 C -0.23612 0.05764 -0.24028 0.07106 -0.24028 0.07037 C -0.24306 0.10255 -0.24619 0.10463 -0.24948 0.12894 C -0.25191 0.08704 -0.25764 0.05185 -0.25851 0.00278 C -0.25851 -0.01505 -0.25851 -0.03542 -0.25851 -0.05324 " pathEditMode="relative" rAng="0" ptsTypes="fffff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33" y="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вол</a:t>
            </a:r>
            <a:r>
              <a:rPr lang="be-BY" dirty="0" smtClean="0">
                <a:solidFill>
                  <a:schemeClr val="tx1"/>
                </a:solidFill>
              </a:rPr>
              <a:t>ку собраться в путешествие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44" descr="Картинки по запросу сказочный волк рисунок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83" y="3405979"/>
            <a:ext cx="2183457" cy="3134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37</a:t>
            </a:r>
            <a:r>
              <a:rPr lang="be-BY" sz="4400" b="1" dirty="0" smtClean="0">
                <a:solidFill>
                  <a:schemeClr val="tx1"/>
                </a:solidFill>
              </a:rPr>
              <a:t>+</a:t>
            </a:r>
            <a:r>
              <a:rPr lang="ru-RU" sz="4400" b="1" dirty="0" smtClean="0">
                <a:solidFill>
                  <a:schemeClr val="tx1"/>
                </a:solidFill>
              </a:rPr>
              <a:t>9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13640"/>
            <a:ext cx="1888650" cy="107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012" y="4539564"/>
            <a:ext cx="1836114" cy="1055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599572"/>
            <a:ext cx="1734409" cy="1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121" y="5573611"/>
            <a:ext cx="1975793" cy="1351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323528" y="3193870"/>
            <a:ext cx="18886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Calibri" pitchFamily="34" charset="0"/>
              </a:rPr>
              <a:t>46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56012" y="4610030"/>
            <a:ext cx="1836114" cy="979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96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3528" y="5599572"/>
            <a:ext cx="1734408" cy="1186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73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37122" y="5599572"/>
            <a:ext cx="1975793" cy="1186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17</a:t>
            </a:r>
            <a:endParaRPr lang="ru-RU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090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27037 C -0.00764 -0.29676 -0.025 -0.30185 -0.04341 -0.30556 C -0.06181 -0.30394 -0.09705 -0.30463 -0.11702 -0.29144 C -0.1257 -0.28565 -0.129 -0.27801 -0.13803 -0.27384 C -0.14775 -0.26134 -0.15903 -0.26088 -0.17223 -0.25625 C -0.18421 -0.25208 -0.19393 -0.24074 -0.20643 -0.23889 C -0.21528 -0.23773 -0.22396 -0.23634 -0.23282 -0.23519 C -0.25191 -0.22685 -0.27362 -0.22778 -0.29341 -0.22477 C -0.34445 -0.22824 -0.39184 -0.2331 -0.44341 -0.23519 C -0.4566 -0.23819 -0.46962 -0.24236 -0.48299 -0.24583 C -0.51494 -0.2669 -0.47292 -0.24051 -0.50382 -0.25625 C -0.51789 -0.26343 -0.53125 -0.27245 -0.54601 -0.27731 C -0.5573 -0.29282 -0.57553 -0.2963 -0.59063 -0.30185 C -0.59757 -0.3044 -0.61181 -0.30903 -0.61181 -0.3088 C -0.61441 -0.31134 -0.61684 -0.31435 -0.61962 -0.31597 C -0.62466 -0.31898 -0.63542 -0.32292 -0.63542 -0.32269 C -0.64237 -0.33264 -0.6507 -0.3331 -0.65921 -0.34051 C -0.66546 -0.32778 -0.68004 -0.31713 -0.68282 -0.30185 C -0.68386 -0.2963 -0.68282 -0.29028 -0.68282 -0.28449 " pathEditMode="relative" rAng="0" ptsTypes="fffff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homka.ru/images/Nov/18/c97330b3a6771dc1e85246fb24b9e897/mini_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4" descr="Картинки по запросу сказочный волк рисунок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5536" y="2564904"/>
            <a:ext cx="2386013" cy="3276600"/>
          </a:xfrm>
          <a:prstGeom prst="rect">
            <a:avLst/>
          </a:prstGeom>
          <a:noFill/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вальная выноска 9"/>
          <p:cNvSpPr/>
          <p:nvPr/>
        </p:nvSpPr>
        <p:spPr>
          <a:xfrm>
            <a:off x="2411760" y="0"/>
            <a:ext cx="5976664" cy="316835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6600" b="1" dirty="0" smtClean="0">
                <a:solidFill>
                  <a:schemeClr val="tx1"/>
                </a:solidFill>
                <a:latin typeface="Calibri" pitchFamily="34" charset="0"/>
              </a:rPr>
              <a:t>Молодцы!</a:t>
            </a:r>
            <a:endParaRPr lang="ru-RU" sz="66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302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homka.ru/images/Nov/18/c97330b3a6771dc1e85246fb24b9e897/mini_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800"/>
          </a:xfrm>
          <a:solidFill>
            <a:srgbClr val="FFC000"/>
          </a:solidFill>
        </p:spPr>
        <p:txBody>
          <a:bodyPr/>
          <a:lstStyle/>
          <a:p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Использованы</a:t>
            </a:r>
            <a:b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источники: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9144000" cy="5085184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http://go.mail.ru/search_images?gp=811037&amp;q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картинка сундука</a:t>
            </a:r>
            <a:endParaRPr lang="be-BY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</a:t>
            </a:r>
            <a:r>
              <a:rPr lang="en-US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://yandex.by/images/search?text</a:t>
            </a:r>
            <a:endParaRPr lang="en-US" sz="43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картинка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сказочный волчонок с мешком</a:t>
            </a:r>
          </a:p>
          <a:p>
            <a:r>
              <a:rPr lang="be-BY" sz="4000" dirty="0" smtClean="0"/>
              <a:t> </a:t>
            </a:r>
            <a:r>
              <a:rPr lang="ru-RU" sz="3600" dirty="0" smtClean="0">
                <a:latin typeface="Calibri" pitchFamily="34" charset="0"/>
              </a:rPr>
              <a:t>Фон</a:t>
            </a:r>
            <a:endParaRPr lang="en-US" sz="3600" dirty="0" smtClean="0">
              <a:latin typeface="Calibri" pitchFamily="34" charset="0"/>
            </a:endParaRPr>
          </a:p>
          <a:p>
            <a:r>
              <a:rPr lang="ru-RU" sz="3600" u="sng" dirty="0" smtClean="0">
                <a:hlinkClick r:id="rId5"/>
              </a:rPr>
              <a:t>http://fotocop.ru/picture.php?id=3619</a:t>
            </a:r>
            <a:r>
              <a:rPr lang="ru-RU" sz="3600" dirty="0" smtClean="0"/>
              <a:t> сказочный лес для детей </a:t>
            </a:r>
            <a:endParaRPr lang="en-US" sz="3600" dirty="0" smtClean="0"/>
          </a:p>
          <a:p>
            <a:endParaRPr lang="ru-RU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17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216</Words>
  <Application>Microsoft Office PowerPoint</Application>
  <PresentationFormat>Экран (4:3)</PresentationFormat>
  <Paragraphs>58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ТРЕНАЖЁР ПО МАТЕМАТИКЕ</vt:lpstr>
      <vt:lpstr>«Математическое путешествие»</vt:lpstr>
      <vt:lpstr>Помоги волку собраться в путешествие</vt:lpstr>
      <vt:lpstr>Помоги волку собраться в путешествие</vt:lpstr>
      <vt:lpstr>Помоги волку собраться в путешествие</vt:lpstr>
      <vt:lpstr>Помоги волку собраться в путешествие</vt:lpstr>
      <vt:lpstr>Помоги волку собраться в путешествие</vt:lpstr>
      <vt:lpstr>Слайд 8</vt:lpstr>
      <vt:lpstr>Использованы источники: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RePack by SPecialiST</cp:lastModifiedBy>
  <cp:revision>110</cp:revision>
  <dcterms:created xsi:type="dcterms:W3CDTF">2017-01-02T15:08:28Z</dcterms:created>
  <dcterms:modified xsi:type="dcterms:W3CDTF">2017-03-25T17:06:43Z</dcterms:modified>
</cp:coreProperties>
</file>